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5" Type="http://schemas.openxmlformats.org/officeDocument/2006/relationships/image" Target="../media/image17.png"/><Relationship Id="rId14" Type="http://schemas.openxmlformats.org/officeDocument/2006/relationships/image" Target="../media/image15.png"/><Relationship Id="rId16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" y="3380553"/>
            <a:ext cx="9084775" cy="14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" y="825149"/>
            <a:ext cx="9084774" cy="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525"/>
            <a:ext cx="8839201" cy="36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19" y="0"/>
            <a:ext cx="8516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049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8"/>
            <a:ext cx="9082774" cy="52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2" y="1595437"/>
            <a:ext cx="64674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" y="842962"/>
            <a:ext cx="82772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5112"/>
            <a:ext cx="8839199" cy="187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75" y="152400"/>
            <a:ext cx="37754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" y="885512"/>
            <a:ext cx="9091374" cy="33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337"/>
            <a:ext cx="9144000" cy="403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9500"/>
            <a:ext cx="9143999" cy="170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475"/>
            <a:ext cx="9144001" cy="38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0"/>
            <a:ext cx="56798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0" y="717600"/>
            <a:ext cx="8146799" cy="37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7" y="676275"/>
            <a:ext cx="74009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225"/>
            <a:ext cx="9144000" cy="34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